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713" r:id="rId1"/>
    <p:sldMasterId id="2147483725" r:id="rId2"/>
  </p:sldMasterIdLst>
  <p:sldIdLst>
    <p:sldId id="256" r:id="rId3"/>
    <p:sldId id="259" r:id="rId4"/>
  </p:sldIdLst>
  <p:sldSz cx="18288000" cy="10287000"/>
  <p:notesSz cx="6858000" cy="9144000"/>
  <p:embeddedFontLst>
    <p:embeddedFont>
      <p:font typeface="Clear Sans" panose="020B0604020202020204" charset="0"/>
      <p:regular r:id="rId5"/>
    </p:embeddedFont>
    <p:embeddedFont>
      <p:font typeface="Crimson Pro Bold" panose="020B0604020202020204" charset="0"/>
      <p:regular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28" d="100"/>
          <a:sy n="28" d="100"/>
        </p:scale>
        <p:origin x="147" y="92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5" Type="http://schemas.openxmlformats.org/officeDocument/2006/relationships/font" Target="fonts/font1.fntdata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30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748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4811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1BCD61-F857-8C87-0882-737C0ADE10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0" y="1684338"/>
            <a:ext cx="13716000" cy="35814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C682C0D-A2FE-BB7E-3EA4-0710E0D82B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0" y="5403850"/>
            <a:ext cx="13716000" cy="248285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9A969F4-CE95-033C-E8F8-7FFF24DEF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5C554-A29C-43CE-B522-979A0A0E0A09}" type="datetimeFigureOut">
              <a:rPr lang="de-DE" smtClean="0"/>
              <a:t>08.05.2026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056C78C-DB01-9DCB-9CBB-9AA5F3BEE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76B0DF5-D2B6-9CB9-26D2-5CD9EA603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911AC-A333-441A-ADE1-4A7B163F09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43303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540A4D-DFFC-AB42-4B29-F512163E7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BE2B0EF-310E-CCD0-CDC3-49E57AF2D5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A552CE-A52E-D399-2C79-E70CA5401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5C554-A29C-43CE-B522-979A0A0E0A09}" type="datetimeFigureOut">
              <a:rPr lang="de-DE" smtClean="0"/>
              <a:t>08.05.2026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331EC9F-0A84-C381-844A-18A0C94B8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30198D8-61CD-1412-2428-336A456C4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911AC-A333-441A-ADE1-4A7B163F09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0109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585022-5B72-1943-9A73-996F1958A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7775" y="2565400"/>
            <a:ext cx="15773400" cy="427831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5E2C54B-DB06-F651-1751-33EA45AB1F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7775" y="6884988"/>
            <a:ext cx="15773400" cy="22494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3C94576-62C8-64AB-A576-209BE55FC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5C554-A29C-43CE-B522-979A0A0E0A09}" type="datetimeFigureOut">
              <a:rPr lang="de-DE" smtClean="0"/>
              <a:t>08.05.2026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5870B01-EA95-B65E-1544-32839ECD1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B086C1F-1AC9-1483-12C7-BEA1E7082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911AC-A333-441A-ADE1-4A7B163F09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64439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F03A06-BA5B-592E-914A-5B5939D13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708E862-948C-52C1-A0D5-62CE0017A0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57300" y="2738438"/>
            <a:ext cx="7810500" cy="65278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821A3BB-A4D9-2CC4-CCD0-C4DF356394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220200" y="2738438"/>
            <a:ext cx="7810500" cy="65278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EBFAD30-9440-3E80-0C11-F32C98A4C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5C554-A29C-43CE-B522-979A0A0E0A09}" type="datetimeFigureOut">
              <a:rPr lang="de-DE" smtClean="0"/>
              <a:t>08.05.2026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FC3B6FD-1887-0DE4-67A7-2C4FABC69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0819F35-635D-A249-DD84-401E677CA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911AC-A333-441A-ADE1-4A7B163F09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68559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7FAAC0-C72E-FCF5-17C1-006DCB31D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475" y="547688"/>
            <a:ext cx="15773400" cy="1989137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5EE18FE-A93A-D018-3FFC-F7D4AF44FF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60475" y="2522538"/>
            <a:ext cx="7735888" cy="1235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E57E362-15C3-AA1D-3739-80BF7C0011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60475" y="3757613"/>
            <a:ext cx="7735888" cy="55276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E5B29CF-66AC-20E4-F4A3-44A11992E5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258300" y="2522538"/>
            <a:ext cx="7775575" cy="1235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B387FBA-AB26-A0B8-4CC5-743F9F3203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9258300" y="3757613"/>
            <a:ext cx="7775575" cy="55276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6810658-0E56-BCB5-FC61-7703FD211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5C554-A29C-43CE-B522-979A0A0E0A09}" type="datetimeFigureOut">
              <a:rPr lang="de-DE" smtClean="0"/>
              <a:t>08.05.2026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B97211B-B54F-64F8-0150-23446E331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3DA87222-8C43-DC1D-5038-E16A8D7A1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911AC-A333-441A-ADE1-4A7B163F09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8491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F1B701-0F97-BBFA-4323-FF6811A11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D43BAF9-4B1D-32E6-9DAB-0373C0705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5C554-A29C-43CE-B522-979A0A0E0A09}" type="datetimeFigureOut">
              <a:rPr lang="de-DE" smtClean="0"/>
              <a:t>08.05.2026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AE02B9D-CA16-06C8-0BAB-17377AF8B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8CD4608-E3DD-8A95-CD2F-07CA494D5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911AC-A333-441A-ADE1-4A7B163F09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94055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AB45914-22A7-F005-2092-0800215BB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5C554-A29C-43CE-B522-979A0A0E0A09}" type="datetimeFigureOut">
              <a:rPr lang="de-DE" smtClean="0"/>
              <a:t>08.05.2026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9C30B76-9AC0-A3D4-DC43-23B7A1624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2665F56-2832-4584-93CD-FCA1F6018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911AC-A333-441A-ADE1-4A7B163F09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295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0D2CA5-4610-F8E6-E1C1-944AEF49A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475" y="685800"/>
            <a:ext cx="5897563" cy="2400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41F278E-3A46-5F48-6EFE-182C90A852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5575" y="1481138"/>
            <a:ext cx="9258300" cy="7310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4674451-705C-903A-E464-156DA520E5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60475" y="3086100"/>
            <a:ext cx="5897563" cy="5718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363E68D-B5AD-0C60-2F08-B5E8B5E7A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5C554-A29C-43CE-B522-979A0A0E0A09}" type="datetimeFigureOut">
              <a:rPr lang="de-DE" smtClean="0"/>
              <a:t>08.05.2026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8E1340A-47A0-31AD-8805-703AC6B91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C7D3EA8-A454-AFAD-4D84-A4181A973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911AC-A333-441A-ADE1-4A7B163F09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5657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270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8EC26B-BC30-6CBE-C976-845E2683D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475" y="685800"/>
            <a:ext cx="5897563" cy="2400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D752A1E-F1E5-266B-1153-942832F74F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775575" y="1481138"/>
            <a:ext cx="9258300" cy="731043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3C8F20D-D739-309E-112C-81EA475294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60475" y="3086100"/>
            <a:ext cx="5897563" cy="5718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D300766-C9DF-1426-8AA2-6582BA186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5C554-A29C-43CE-B522-979A0A0E0A09}" type="datetimeFigureOut">
              <a:rPr lang="de-DE" smtClean="0"/>
              <a:t>08.05.2026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C456D31-1B25-1512-79B4-5E0B551DE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98029F9-1BBA-D4AE-1D6E-ADCC30C29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911AC-A333-441A-ADE1-4A7B163F09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08887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FEA36C-E9FF-C9F8-8438-EA20B9C5C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60FBC4D-1E08-7041-E5EC-1F6F997240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15FD06D-9FF9-B508-BC9A-AE19FBCD8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5C554-A29C-43CE-B522-979A0A0E0A09}" type="datetimeFigureOut">
              <a:rPr lang="de-DE" smtClean="0"/>
              <a:t>08.05.2026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D671F66-40E4-5256-7709-E7BFC0BF0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4327988-0036-6243-214F-C7C678247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911AC-A333-441A-ADE1-4A7B163F09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99044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FDBFE36-1732-6FB3-F0C7-682F69F496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3087350" y="547688"/>
            <a:ext cx="3943350" cy="8718550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4A22D2B-1354-4402-5F3F-F0417F211D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257300" y="547688"/>
            <a:ext cx="11677650" cy="871855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9AD4293-224A-BC42-7908-E2A4C527F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5C554-A29C-43CE-B522-979A0A0E0A09}" type="datetimeFigureOut">
              <a:rPr lang="de-DE" smtClean="0"/>
              <a:t>08.05.2026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4EA54BA-8058-62C6-891E-F531C3864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0F923A3-C78A-1194-1A58-F5F5392A9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911AC-A333-441A-ADE1-4A7B163F09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8785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618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022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316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304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664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213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298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168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070348E-39B7-ABDF-57BF-1CD2096BC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91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558C52F-2EE7-8214-1F4C-04DDA3FA1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7300" y="2738438"/>
            <a:ext cx="15773400" cy="652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714259B-68B5-D923-75AA-D11B638ADC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5C554-A29C-43CE-B522-979A0A0E0A09}" type="datetimeFigureOut">
              <a:rPr lang="de-DE" smtClean="0"/>
              <a:t>08.05.2026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87DE6B3-B082-7E48-1881-A815D97662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898AD66-331E-2BB5-2DE2-3554952FFD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A911AC-A333-441A-ADE1-4A7B163F09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694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DAD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20868" y="95250"/>
            <a:ext cx="15055887" cy="6586950"/>
          </a:xfrm>
          <a:custGeom>
            <a:avLst/>
            <a:gdLst/>
            <a:ahLst/>
            <a:cxnLst/>
            <a:rect l="l" t="t" r="r" b="b"/>
            <a:pathLst>
              <a:path w="15055887" h="6586950">
                <a:moveTo>
                  <a:pt x="0" y="0"/>
                </a:moveTo>
                <a:lnTo>
                  <a:pt x="15055886" y="0"/>
                </a:lnTo>
                <a:lnTo>
                  <a:pt x="15055886" y="6586950"/>
                </a:lnTo>
                <a:lnTo>
                  <a:pt x="0" y="65869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" name="TextBox 3"/>
          <p:cNvSpPr txBox="1"/>
          <p:nvPr/>
        </p:nvSpPr>
        <p:spPr>
          <a:xfrm>
            <a:off x="785127" y="7177500"/>
            <a:ext cx="16717746" cy="164480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14038"/>
              </a:lnSpc>
            </a:pPr>
            <a:r>
              <a:rPr lang="en-US" sz="10027" b="1" dirty="0">
                <a:solidFill>
                  <a:srgbClr val="000000"/>
                </a:solidFill>
                <a:latin typeface="Crimson Pro Bold"/>
                <a:ea typeface="Crimson Pro Bold"/>
                <a:cs typeface="Crimson Pro Bold"/>
                <a:sym typeface="Crimson Pro Bold"/>
              </a:rPr>
              <a:t>Titel der </a:t>
            </a:r>
            <a:r>
              <a:rPr lang="en-US" sz="10027" b="1" dirty="0" err="1">
                <a:solidFill>
                  <a:srgbClr val="000000"/>
                </a:solidFill>
                <a:latin typeface="Crimson Pro Bold"/>
                <a:ea typeface="Crimson Pro Bold"/>
                <a:cs typeface="Crimson Pro Bold"/>
                <a:sym typeface="Crimson Pro Bold"/>
              </a:rPr>
              <a:t>Veranstaltung</a:t>
            </a:r>
            <a:endParaRPr lang="en-US" sz="10027" b="1" dirty="0">
              <a:solidFill>
                <a:srgbClr val="000000"/>
              </a:solidFill>
              <a:latin typeface="Crimson Pro Bold"/>
              <a:ea typeface="Crimson Pro Bold"/>
              <a:cs typeface="Crimson Pro Bold"/>
              <a:sym typeface="Crimson Pro Bold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926770" y="8626751"/>
            <a:ext cx="16576103" cy="8297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7000"/>
              </a:lnSpc>
              <a:spcBef>
                <a:spcPct val="0"/>
              </a:spcBef>
            </a:pPr>
            <a:r>
              <a:rPr lang="en-US" sz="5000" dirty="0">
                <a:solidFill>
                  <a:srgbClr val="000000"/>
                </a:solidFill>
                <a:latin typeface="Clear Sans"/>
                <a:ea typeface="Clear Sans"/>
                <a:cs typeface="Clear Sans"/>
                <a:sym typeface="Clear Sans"/>
              </a:rPr>
              <a:t>Tag, Datum, 00:00 Uhr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DAD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174382">
            <a:off x="-823376" y="1257400"/>
            <a:ext cx="18291789" cy="10001081"/>
            <a:chOff x="0" y="0"/>
            <a:chExt cx="4817591" cy="263403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817590" cy="2634030"/>
            </a:xfrm>
            <a:custGeom>
              <a:avLst/>
              <a:gdLst/>
              <a:ahLst/>
              <a:cxnLst/>
              <a:rect l="l" t="t" r="r" b="b"/>
              <a:pathLst>
                <a:path w="4817590" h="2634030">
                  <a:moveTo>
                    <a:pt x="0" y="0"/>
                  </a:moveTo>
                  <a:lnTo>
                    <a:pt x="4817590" y="0"/>
                  </a:lnTo>
                  <a:lnTo>
                    <a:pt x="4817590" y="2634030"/>
                  </a:lnTo>
                  <a:lnTo>
                    <a:pt x="0" y="263403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817591" cy="268165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587868" y="1687246"/>
            <a:ext cx="16212082" cy="6777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954"/>
              </a:lnSpc>
            </a:pPr>
            <a:r>
              <a:rPr lang="en-US" sz="4499" dirty="0" err="1">
                <a:solidFill>
                  <a:srgbClr val="000000"/>
                </a:solidFill>
                <a:latin typeface="Clear Sans"/>
                <a:ea typeface="Clear Sans"/>
                <a:cs typeface="Clear Sans"/>
                <a:sym typeface="Clear Sans"/>
              </a:rPr>
              <a:t>Inhalte</a:t>
            </a:r>
            <a:endParaRPr lang="en-US" sz="4499" dirty="0">
              <a:solidFill>
                <a:srgbClr val="000000"/>
              </a:solidFill>
              <a:latin typeface="Clear Sans"/>
              <a:ea typeface="Clear Sans"/>
              <a:cs typeface="Clear Sans"/>
              <a:sym typeface="Clear Sans"/>
            </a:endParaRPr>
          </a:p>
          <a:p>
            <a:pPr marL="685800" indent="-685800" algn="l">
              <a:lnSpc>
                <a:spcPts val="8954"/>
              </a:lnSpc>
              <a:buFont typeface="Arial" panose="020B0604020202020204" pitchFamily="34" charset="0"/>
              <a:buChar char="•"/>
            </a:pPr>
            <a:r>
              <a:rPr lang="en-US" sz="4499" dirty="0" err="1">
                <a:solidFill>
                  <a:srgbClr val="000000"/>
                </a:solidFill>
                <a:latin typeface="Clear Sans"/>
                <a:ea typeface="Clear Sans"/>
                <a:cs typeface="Clear Sans"/>
                <a:sym typeface="Clear Sans"/>
              </a:rPr>
              <a:t>Punkt</a:t>
            </a:r>
            <a:r>
              <a:rPr lang="en-US" sz="4499" dirty="0">
                <a:solidFill>
                  <a:srgbClr val="000000"/>
                </a:solidFill>
                <a:latin typeface="Clear Sans"/>
                <a:ea typeface="Clear Sans"/>
                <a:cs typeface="Clear Sans"/>
                <a:sym typeface="Clear Sans"/>
              </a:rPr>
              <a:t> </a:t>
            </a:r>
            <a:r>
              <a:rPr lang="en-US" sz="4499" dirty="0" err="1">
                <a:solidFill>
                  <a:srgbClr val="000000"/>
                </a:solidFill>
                <a:latin typeface="Clear Sans"/>
                <a:ea typeface="Clear Sans"/>
                <a:cs typeface="Clear Sans"/>
                <a:sym typeface="Clear Sans"/>
              </a:rPr>
              <a:t>eins</a:t>
            </a:r>
            <a:endParaRPr lang="en-US" sz="4499" dirty="0">
              <a:solidFill>
                <a:srgbClr val="000000"/>
              </a:solidFill>
              <a:latin typeface="Clear Sans"/>
              <a:ea typeface="Clear Sans"/>
              <a:cs typeface="Clear Sans"/>
              <a:sym typeface="Clear Sans"/>
            </a:endParaRPr>
          </a:p>
          <a:p>
            <a:pPr marL="685800" indent="-685800" algn="l">
              <a:lnSpc>
                <a:spcPts val="8954"/>
              </a:lnSpc>
              <a:buFont typeface="Arial" panose="020B0604020202020204" pitchFamily="34" charset="0"/>
              <a:buChar char="•"/>
            </a:pPr>
            <a:r>
              <a:rPr lang="en-US" sz="4499" dirty="0" err="1">
                <a:solidFill>
                  <a:srgbClr val="000000"/>
                </a:solidFill>
                <a:latin typeface="Clear Sans"/>
                <a:ea typeface="Clear Sans"/>
                <a:cs typeface="Clear Sans"/>
                <a:sym typeface="Clear Sans"/>
              </a:rPr>
              <a:t>Punkt</a:t>
            </a:r>
            <a:r>
              <a:rPr lang="en-US" sz="4499" dirty="0">
                <a:solidFill>
                  <a:srgbClr val="000000"/>
                </a:solidFill>
                <a:latin typeface="Clear Sans"/>
                <a:ea typeface="Clear Sans"/>
                <a:cs typeface="Clear Sans"/>
                <a:sym typeface="Clear Sans"/>
              </a:rPr>
              <a:t> </a:t>
            </a:r>
            <a:r>
              <a:rPr lang="en-US" sz="4499" dirty="0" err="1">
                <a:solidFill>
                  <a:srgbClr val="000000"/>
                </a:solidFill>
                <a:latin typeface="Clear Sans"/>
                <a:ea typeface="Clear Sans"/>
                <a:cs typeface="Clear Sans"/>
                <a:sym typeface="Clear Sans"/>
              </a:rPr>
              <a:t>zwei</a:t>
            </a:r>
            <a:endParaRPr lang="en-US" sz="4499" dirty="0">
              <a:solidFill>
                <a:srgbClr val="000000"/>
              </a:solidFill>
              <a:latin typeface="Clear Sans"/>
              <a:ea typeface="Clear Sans"/>
              <a:cs typeface="Clear Sans"/>
              <a:sym typeface="Clear Sans"/>
            </a:endParaRPr>
          </a:p>
          <a:p>
            <a:pPr algn="l">
              <a:lnSpc>
                <a:spcPts val="8954"/>
              </a:lnSpc>
            </a:pPr>
            <a:endParaRPr lang="en-US" sz="4499" dirty="0">
              <a:solidFill>
                <a:srgbClr val="000000"/>
              </a:solidFill>
              <a:latin typeface="Clear Sans"/>
              <a:ea typeface="Clear Sans"/>
              <a:cs typeface="Clear Sans"/>
              <a:sym typeface="Clear Sans"/>
            </a:endParaRPr>
          </a:p>
          <a:p>
            <a:pPr algn="l">
              <a:lnSpc>
                <a:spcPts val="8954"/>
              </a:lnSpc>
            </a:pPr>
            <a:endParaRPr lang="en-US" sz="4499" dirty="0">
              <a:solidFill>
                <a:srgbClr val="000000"/>
              </a:solidFill>
              <a:latin typeface="Clear Sans"/>
              <a:ea typeface="Clear Sans"/>
              <a:cs typeface="Clear Sans"/>
              <a:sym typeface="Clear Sans"/>
            </a:endParaRPr>
          </a:p>
          <a:p>
            <a:pPr algn="l">
              <a:lnSpc>
                <a:spcPts val="8954"/>
              </a:lnSpc>
            </a:pPr>
            <a:endParaRPr lang="en-US" sz="4499" dirty="0">
              <a:solidFill>
                <a:srgbClr val="000000"/>
              </a:solidFill>
              <a:latin typeface="Clear Sans"/>
              <a:ea typeface="Clear Sans"/>
              <a:cs typeface="Clear Sans"/>
              <a:sym typeface="Clear Sans"/>
            </a:endParaRPr>
          </a:p>
        </p:txBody>
      </p:sp>
      <p:sp>
        <p:nvSpPr>
          <p:cNvPr id="6" name="Freeform 6"/>
          <p:cNvSpPr/>
          <p:nvPr/>
        </p:nvSpPr>
        <p:spPr>
          <a:xfrm>
            <a:off x="14076875" y="8512534"/>
            <a:ext cx="3297010" cy="1442442"/>
          </a:xfrm>
          <a:custGeom>
            <a:avLst/>
            <a:gdLst/>
            <a:ahLst/>
            <a:cxnLst/>
            <a:rect l="l" t="t" r="r" b="b"/>
            <a:pathLst>
              <a:path w="3297010" h="1442442">
                <a:moveTo>
                  <a:pt x="0" y="0"/>
                </a:moveTo>
                <a:lnTo>
                  <a:pt x="3297011" y="0"/>
                </a:lnTo>
                <a:lnTo>
                  <a:pt x="3297011" y="1442442"/>
                </a:lnTo>
                <a:lnTo>
                  <a:pt x="0" y="144244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7" name="TextBox 7"/>
          <p:cNvSpPr txBox="1"/>
          <p:nvPr/>
        </p:nvSpPr>
        <p:spPr>
          <a:xfrm>
            <a:off x="587868" y="132319"/>
            <a:ext cx="16362115" cy="9864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400"/>
              </a:lnSpc>
            </a:pPr>
            <a:r>
              <a:rPr lang="en-US" sz="6000" b="1" dirty="0" err="1">
                <a:solidFill>
                  <a:srgbClr val="9A1C18"/>
                </a:solidFill>
                <a:latin typeface="Crimson Pro Bold"/>
                <a:ea typeface="Crimson Pro Bold"/>
                <a:cs typeface="Crimson Pro Bold"/>
                <a:sym typeface="Crimson Pro Bold"/>
              </a:rPr>
              <a:t>Überschrift</a:t>
            </a:r>
            <a:endParaRPr lang="en-US" sz="6000" b="1" dirty="0">
              <a:solidFill>
                <a:srgbClr val="9A1C18"/>
              </a:solidFill>
              <a:latin typeface="Crimson Pro Bold"/>
              <a:ea typeface="Crimson Pro Bold"/>
              <a:cs typeface="Crimson Pro Bold"/>
              <a:sym typeface="Crimson Pro 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gF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gF" id="{C19C3EBD-74E4-4ED2-9449-9EAFF807BF16}" vid="{689027B6-0C0C-48C5-A4A3-6DBC901C23CD}"/>
    </a:ext>
  </a:extLst>
</a:theme>
</file>

<file path=ppt/theme/theme2.xml><?xml version="1.0" encoding="utf-8"?>
<a:theme xmlns:a="http://schemas.openxmlformats.org/drawingml/2006/main" name="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</Words>
  <Application>Microsoft Office PowerPoint</Application>
  <PresentationFormat>Benutzerdefiniert</PresentationFormat>
  <Paragraphs>7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2</vt:i4>
      </vt:variant>
    </vt:vector>
  </HeadingPairs>
  <TitlesOfParts>
    <vt:vector size="9" baseType="lpstr">
      <vt:lpstr>Clear Sans</vt:lpstr>
      <vt:lpstr>Arial</vt:lpstr>
      <vt:lpstr>Calibri Light</vt:lpstr>
      <vt:lpstr>Calibri</vt:lpstr>
      <vt:lpstr>Crimson Pro Bold</vt:lpstr>
      <vt:lpstr>WgF</vt:lpstr>
      <vt:lpstr>Benutzerdefiniertes Design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Wissenschaft gegen Faschismus - Slides</dc:title>
  <dc:creator>Nina Müller</dc:creator>
  <cp:lastModifiedBy>Nina Müller</cp:lastModifiedBy>
  <cp:revision>6</cp:revision>
  <dcterms:created xsi:type="dcterms:W3CDTF">2006-08-16T00:00:00Z</dcterms:created>
  <dcterms:modified xsi:type="dcterms:W3CDTF">2026-05-08T16:48:26Z</dcterms:modified>
  <dc:identifier>DAHIyU_h7J0</dc:identifier>
</cp:coreProperties>
</file>