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Bitter Bold" charset="1" panose="02000000000000000000"/>
      <p:regular r:id="rId12"/>
    </p:embeddedFont>
    <p:embeddedFont>
      <p:font typeface="Source Sans 3 Semi-Bold" charset="1" panose="020B0303030403020204"/>
      <p:regular r:id="rId13"/>
    </p:embeddedFont>
    <p:embeddedFont>
      <p:font typeface="Source Sans 3 Heavy" charset="1" panose="020B0303030403020204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304111"/>
            <a:chOff x="0" y="0"/>
            <a:chExt cx="4816593" cy="271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713840"/>
            </a:xfrm>
            <a:custGeom>
              <a:avLst/>
              <a:gdLst/>
              <a:ahLst/>
              <a:cxnLst/>
              <a:rect r="r" b="b" t="t" l="l"/>
              <a:pathLst>
                <a:path h="271384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13840"/>
                  </a:lnTo>
                  <a:lnTo>
                    <a:pt x="0" y="2713840"/>
                  </a:lnTo>
                  <a:close/>
                </a:path>
              </a:pathLst>
            </a:custGeom>
            <a:solidFill>
              <a:srgbClr val="FF466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7519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497054">
            <a:off x="7361895" y="770597"/>
            <a:ext cx="8570345" cy="8500133"/>
            <a:chOff x="0" y="0"/>
            <a:chExt cx="819514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9514" cy="812800"/>
            </a:xfrm>
            <a:custGeom>
              <a:avLst/>
              <a:gdLst/>
              <a:ahLst/>
              <a:cxnLst/>
              <a:rect r="r" b="b" t="t" l="l"/>
              <a:pathLst>
                <a:path h="812800" w="819514">
                  <a:moveTo>
                    <a:pt x="0" y="0"/>
                  </a:moveTo>
                  <a:lnTo>
                    <a:pt x="819514" y="0"/>
                  </a:lnTo>
                  <a:lnTo>
                    <a:pt x="819514" y="812800"/>
                  </a:lnTo>
                  <a:lnTo>
                    <a:pt x="0" y="812800"/>
                  </a:lnTo>
                  <a:close/>
                </a:path>
              </a:pathLst>
            </a:custGeom>
            <a:ln w="5715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19514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-498575">
            <a:off x="3193662" y="1656745"/>
            <a:ext cx="6525190" cy="6471732"/>
            <a:chOff x="0" y="0"/>
            <a:chExt cx="819514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9514" cy="812800"/>
            </a:xfrm>
            <a:custGeom>
              <a:avLst/>
              <a:gdLst/>
              <a:ahLst/>
              <a:cxnLst/>
              <a:rect r="r" b="b" t="t" l="l"/>
              <a:pathLst>
                <a:path h="812800" w="819514">
                  <a:moveTo>
                    <a:pt x="0" y="0"/>
                  </a:moveTo>
                  <a:lnTo>
                    <a:pt x="819514" y="0"/>
                  </a:lnTo>
                  <a:lnTo>
                    <a:pt x="819514" y="812800"/>
                  </a:lnTo>
                  <a:lnTo>
                    <a:pt x="0" y="812800"/>
                  </a:lnTo>
                  <a:close/>
                </a:path>
              </a:pathLst>
            </a:custGeom>
            <a:ln w="5715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819514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5486400" y="3684880"/>
            <a:ext cx="7315200" cy="2917240"/>
          </a:xfrm>
          <a:custGeom>
            <a:avLst/>
            <a:gdLst/>
            <a:ahLst/>
            <a:cxnLst/>
            <a:rect r="r" b="b" t="t" l="l"/>
            <a:pathLst>
              <a:path h="2917240" w="7315200">
                <a:moveTo>
                  <a:pt x="0" y="0"/>
                </a:moveTo>
                <a:lnTo>
                  <a:pt x="7315200" y="0"/>
                </a:lnTo>
                <a:lnTo>
                  <a:pt x="7315200" y="2917240"/>
                </a:lnTo>
                <a:lnTo>
                  <a:pt x="0" y="291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466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497054">
            <a:off x="-14475259" y="2029061"/>
            <a:ext cx="18281296" cy="13783061"/>
            <a:chOff x="0" y="0"/>
            <a:chExt cx="1321611" cy="9964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21611" cy="996420"/>
            </a:xfrm>
            <a:custGeom>
              <a:avLst/>
              <a:gdLst/>
              <a:ahLst/>
              <a:cxnLst/>
              <a:rect r="r" b="b" t="t" l="l"/>
              <a:pathLst>
                <a:path h="996420" w="1321611">
                  <a:moveTo>
                    <a:pt x="0" y="0"/>
                  </a:moveTo>
                  <a:lnTo>
                    <a:pt x="1321611" y="0"/>
                  </a:lnTo>
                  <a:lnTo>
                    <a:pt x="1321611" y="996420"/>
                  </a:lnTo>
                  <a:lnTo>
                    <a:pt x="0" y="996420"/>
                  </a:lnTo>
                  <a:close/>
                </a:path>
              </a:pathLst>
            </a:custGeom>
            <a:ln w="6667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321611" cy="10345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332074" y="274652"/>
            <a:ext cx="1744832" cy="754048"/>
          </a:xfrm>
          <a:custGeom>
            <a:avLst/>
            <a:gdLst/>
            <a:ahLst/>
            <a:cxnLst/>
            <a:rect r="r" b="b" t="t" l="l"/>
            <a:pathLst>
              <a:path h="754048" w="1744832">
                <a:moveTo>
                  <a:pt x="0" y="0"/>
                </a:moveTo>
                <a:lnTo>
                  <a:pt x="1744832" y="0"/>
                </a:lnTo>
                <a:lnTo>
                  <a:pt x="1744832" y="754048"/>
                </a:lnTo>
                <a:lnTo>
                  <a:pt x="0" y="7540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860473" y="2184868"/>
            <a:ext cx="10434042" cy="1234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48"/>
              </a:lnSpc>
            </a:pPr>
            <a:r>
              <a:rPr lang="en-US" b="true" sz="6891">
                <a:solidFill>
                  <a:srgbClr val="000000"/>
                </a:solidFill>
                <a:latin typeface="Bitter Bold"/>
                <a:ea typeface="Bitter Bold"/>
                <a:cs typeface="Bitter Bold"/>
                <a:sym typeface="Bitter Bold"/>
              </a:rPr>
              <a:t>Überschrift hinzufügen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89283" y="3845631"/>
            <a:ext cx="5325517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b="true" sz="3399">
                <a:solidFill>
                  <a:srgbClr val="000000"/>
                </a:solidFill>
                <a:latin typeface="Source Sans 3 Semi-Bold"/>
                <a:ea typeface="Source Sans 3 Semi-Bold"/>
                <a:cs typeface="Source Sans 3 Semi-Bold"/>
                <a:sym typeface="Source Sans 3 Semi-Bold"/>
              </a:rPr>
              <a:t>Ein bisschen Text hinzufügen</a:t>
            </a:r>
          </a:p>
        </p:txBody>
      </p:sp>
    </p:spTree>
  </p:cSld>
  <p:clrMapOvr>
    <a:masterClrMapping/>
  </p:clrMapOvr>
  <p:transition spd="slow">
    <p:push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466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497054">
            <a:off x="12758040" y="-2956981"/>
            <a:ext cx="11335995" cy="11243126"/>
            <a:chOff x="0" y="0"/>
            <a:chExt cx="819514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9514" cy="812800"/>
            </a:xfrm>
            <a:custGeom>
              <a:avLst/>
              <a:gdLst/>
              <a:ahLst/>
              <a:cxnLst/>
              <a:rect r="r" b="b" t="t" l="l"/>
              <a:pathLst>
                <a:path h="812800" w="819514">
                  <a:moveTo>
                    <a:pt x="0" y="0"/>
                  </a:moveTo>
                  <a:lnTo>
                    <a:pt x="819514" y="0"/>
                  </a:lnTo>
                  <a:lnTo>
                    <a:pt x="819514" y="812800"/>
                  </a:lnTo>
                  <a:lnTo>
                    <a:pt x="0" y="812800"/>
                  </a:lnTo>
                  <a:close/>
                </a:path>
              </a:pathLst>
            </a:custGeom>
            <a:ln w="6667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19514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332074" y="274652"/>
            <a:ext cx="1744832" cy="754048"/>
          </a:xfrm>
          <a:custGeom>
            <a:avLst/>
            <a:gdLst/>
            <a:ahLst/>
            <a:cxnLst/>
            <a:rect r="r" b="b" t="t" l="l"/>
            <a:pathLst>
              <a:path h="754048" w="1744832">
                <a:moveTo>
                  <a:pt x="0" y="0"/>
                </a:moveTo>
                <a:lnTo>
                  <a:pt x="1744832" y="0"/>
                </a:lnTo>
                <a:lnTo>
                  <a:pt x="1744832" y="754048"/>
                </a:lnTo>
                <a:lnTo>
                  <a:pt x="0" y="7540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2236823"/>
            <a:ext cx="10434042" cy="1234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48"/>
              </a:lnSpc>
            </a:pPr>
            <a:r>
              <a:rPr lang="en-US" b="true" sz="6891">
                <a:solidFill>
                  <a:srgbClr val="000000"/>
                </a:solidFill>
                <a:latin typeface="Bitter Bold"/>
                <a:ea typeface="Bitter Bold"/>
                <a:cs typeface="Bitter Bold"/>
                <a:sym typeface="Bitter Bold"/>
              </a:rPr>
              <a:t>Überschrift hinzufügen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57511" y="3897585"/>
            <a:ext cx="5325517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b="true" sz="3399">
                <a:solidFill>
                  <a:srgbClr val="000000"/>
                </a:solidFill>
                <a:latin typeface="Source Sans 3 Semi-Bold"/>
                <a:ea typeface="Source Sans 3 Semi-Bold"/>
                <a:cs typeface="Source Sans 3 Semi-Bold"/>
                <a:sym typeface="Source Sans 3 Semi-Bold"/>
              </a:rPr>
              <a:t>Ein bisschen Text hinzufügen</a:t>
            </a:r>
          </a:p>
        </p:txBody>
      </p:sp>
    </p:spTree>
  </p:cSld>
  <p:clrMapOvr>
    <a:masterClrMapping/>
  </p:clrMapOvr>
  <p:transition spd="slow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304111"/>
            <a:chOff x="0" y="0"/>
            <a:chExt cx="4816593" cy="271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713840"/>
            </a:xfrm>
            <a:custGeom>
              <a:avLst/>
              <a:gdLst/>
              <a:ahLst/>
              <a:cxnLst/>
              <a:rect r="r" b="b" t="t" l="l"/>
              <a:pathLst>
                <a:path h="271384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13840"/>
                  </a:lnTo>
                  <a:lnTo>
                    <a:pt x="0" y="271384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7519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16895">
            <a:off x="8956707" y="945754"/>
            <a:ext cx="8570345" cy="8500133"/>
            <a:chOff x="0" y="0"/>
            <a:chExt cx="819514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9514" cy="812800"/>
            </a:xfrm>
            <a:custGeom>
              <a:avLst/>
              <a:gdLst/>
              <a:ahLst/>
              <a:cxnLst/>
              <a:rect r="r" b="b" t="t" l="l"/>
              <a:pathLst>
                <a:path h="812800" w="819514">
                  <a:moveTo>
                    <a:pt x="0" y="0"/>
                  </a:moveTo>
                  <a:lnTo>
                    <a:pt x="819514" y="0"/>
                  </a:lnTo>
                  <a:lnTo>
                    <a:pt x="819514" y="812800"/>
                  </a:lnTo>
                  <a:lnTo>
                    <a:pt x="0" y="812800"/>
                  </a:lnTo>
                  <a:close/>
                </a:path>
              </a:pathLst>
            </a:custGeom>
            <a:ln w="571500" cap="sq">
              <a:solidFill>
                <a:srgbClr val="FF466E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19514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-978733">
            <a:off x="4821197" y="2555807"/>
            <a:ext cx="6525190" cy="6471732"/>
            <a:chOff x="0" y="0"/>
            <a:chExt cx="819514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9514" cy="812800"/>
            </a:xfrm>
            <a:custGeom>
              <a:avLst/>
              <a:gdLst/>
              <a:ahLst/>
              <a:cxnLst/>
              <a:rect r="r" b="b" t="t" l="l"/>
              <a:pathLst>
                <a:path h="812800" w="819514">
                  <a:moveTo>
                    <a:pt x="0" y="0"/>
                  </a:moveTo>
                  <a:lnTo>
                    <a:pt x="819514" y="0"/>
                  </a:lnTo>
                  <a:lnTo>
                    <a:pt x="819514" y="812800"/>
                  </a:lnTo>
                  <a:lnTo>
                    <a:pt x="0" y="812800"/>
                  </a:lnTo>
                  <a:close/>
                </a:path>
              </a:pathLst>
            </a:custGeom>
            <a:ln w="571500" cap="sq">
              <a:solidFill>
                <a:srgbClr val="FF466E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819514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557667" y="5526117"/>
            <a:ext cx="6972002" cy="4287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85"/>
              </a:lnSpc>
            </a:pPr>
            <a:r>
              <a:rPr lang="en-US" sz="6891" b="true">
                <a:solidFill>
                  <a:srgbClr val="FF466E"/>
                </a:solidFill>
                <a:latin typeface="Source Sans 3 Heavy"/>
                <a:ea typeface="Source Sans 3 Heavy"/>
                <a:cs typeface="Source Sans 3 Heavy"/>
                <a:sym typeface="Source Sans 3 Heavy"/>
              </a:rPr>
              <a:t>TITEL </a:t>
            </a:r>
          </a:p>
          <a:p>
            <a:pPr algn="l">
              <a:lnSpc>
                <a:spcPts val="6685"/>
              </a:lnSpc>
            </a:pPr>
            <a:r>
              <a:rPr lang="en-US" sz="6891" b="true">
                <a:solidFill>
                  <a:srgbClr val="FF466E"/>
                </a:solidFill>
                <a:latin typeface="Source Sans 3 Heavy"/>
                <a:ea typeface="Source Sans 3 Heavy"/>
                <a:cs typeface="Source Sans 3 Heavy"/>
                <a:sym typeface="Source Sans 3 Heavy"/>
              </a:rPr>
              <a:t>FÜR </a:t>
            </a:r>
          </a:p>
          <a:p>
            <a:pPr algn="l">
              <a:lnSpc>
                <a:spcPts val="6685"/>
              </a:lnSpc>
            </a:pPr>
            <a:r>
              <a:rPr lang="en-US" sz="6891" b="true">
                <a:solidFill>
                  <a:srgbClr val="FF466E"/>
                </a:solidFill>
                <a:latin typeface="Source Sans 3 Heavy"/>
                <a:ea typeface="Source Sans 3 Heavy"/>
                <a:cs typeface="Source Sans 3 Heavy"/>
                <a:sym typeface="Source Sans 3 Heavy"/>
              </a:rPr>
              <a:t>DEN</a:t>
            </a:r>
          </a:p>
          <a:p>
            <a:pPr algn="l">
              <a:lnSpc>
                <a:spcPts val="6685"/>
              </a:lnSpc>
            </a:pPr>
            <a:r>
              <a:rPr lang="en-US" sz="6891" b="true">
                <a:solidFill>
                  <a:srgbClr val="FF466E"/>
                </a:solidFill>
                <a:latin typeface="Source Sans 3 Heavy"/>
                <a:ea typeface="Source Sans 3 Heavy"/>
                <a:cs typeface="Source Sans 3 Heavy"/>
                <a:sym typeface="Source Sans 3 Heavy"/>
              </a:rPr>
              <a:t>NEUEN ABSCHNITT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557667" y="586918"/>
            <a:ext cx="3356744" cy="1338641"/>
          </a:xfrm>
          <a:custGeom>
            <a:avLst/>
            <a:gdLst/>
            <a:ahLst/>
            <a:cxnLst/>
            <a:rect r="r" b="b" t="t" l="l"/>
            <a:pathLst>
              <a:path h="1338641" w="3356744">
                <a:moveTo>
                  <a:pt x="0" y="0"/>
                </a:moveTo>
                <a:lnTo>
                  <a:pt x="3356745" y="0"/>
                </a:lnTo>
                <a:lnTo>
                  <a:pt x="3356745" y="1338641"/>
                </a:lnTo>
                <a:lnTo>
                  <a:pt x="0" y="13386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497054">
            <a:off x="-14475259" y="2029061"/>
            <a:ext cx="18281296" cy="13783061"/>
            <a:chOff x="0" y="0"/>
            <a:chExt cx="1321611" cy="9964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21611" cy="996420"/>
            </a:xfrm>
            <a:custGeom>
              <a:avLst/>
              <a:gdLst/>
              <a:ahLst/>
              <a:cxnLst/>
              <a:rect r="r" b="b" t="t" l="l"/>
              <a:pathLst>
                <a:path h="996420" w="1321611">
                  <a:moveTo>
                    <a:pt x="0" y="0"/>
                  </a:moveTo>
                  <a:lnTo>
                    <a:pt x="1321611" y="0"/>
                  </a:lnTo>
                  <a:lnTo>
                    <a:pt x="1321611" y="996420"/>
                  </a:lnTo>
                  <a:lnTo>
                    <a:pt x="0" y="996420"/>
                  </a:lnTo>
                  <a:close/>
                </a:path>
              </a:pathLst>
            </a:custGeom>
            <a:ln w="666750" cap="sq">
              <a:solidFill>
                <a:srgbClr val="FF466E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321611" cy="10345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5860473" y="2184868"/>
            <a:ext cx="10434042" cy="1234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48"/>
              </a:lnSpc>
            </a:pPr>
            <a:r>
              <a:rPr lang="en-US" b="true" sz="6891">
                <a:solidFill>
                  <a:srgbClr val="000000"/>
                </a:solidFill>
                <a:latin typeface="Bitter Bold"/>
                <a:ea typeface="Bitter Bold"/>
                <a:cs typeface="Bitter Bold"/>
                <a:sym typeface="Bitter Bold"/>
              </a:rPr>
              <a:t>Überschrift hinzufügen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989283" y="3845631"/>
            <a:ext cx="5325517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b="true" sz="3399">
                <a:solidFill>
                  <a:srgbClr val="000000"/>
                </a:solidFill>
                <a:latin typeface="Source Sans 3 Semi-Bold"/>
                <a:ea typeface="Source Sans 3 Semi-Bold"/>
                <a:cs typeface="Source Sans 3 Semi-Bold"/>
                <a:sym typeface="Source Sans 3 Semi-Bold"/>
              </a:rPr>
              <a:t>Ein bisschen Text hinzufügen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360084" y="348399"/>
            <a:ext cx="1849167" cy="797949"/>
          </a:xfrm>
          <a:custGeom>
            <a:avLst/>
            <a:gdLst/>
            <a:ahLst/>
            <a:cxnLst/>
            <a:rect r="r" b="b" t="t" l="l"/>
            <a:pathLst>
              <a:path h="797949" w="1849167">
                <a:moveTo>
                  <a:pt x="0" y="0"/>
                </a:moveTo>
                <a:lnTo>
                  <a:pt x="1849167" y="0"/>
                </a:lnTo>
                <a:lnTo>
                  <a:pt x="1849167" y="797949"/>
                </a:lnTo>
                <a:lnTo>
                  <a:pt x="0" y="7979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497054">
            <a:off x="12879267" y="-2588899"/>
            <a:ext cx="11335995" cy="11243126"/>
            <a:chOff x="0" y="0"/>
            <a:chExt cx="819514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9514" cy="812800"/>
            </a:xfrm>
            <a:custGeom>
              <a:avLst/>
              <a:gdLst/>
              <a:ahLst/>
              <a:cxnLst/>
              <a:rect r="r" b="b" t="t" l="l"/>
              <a:pathLst>
                <a:path h="812800" w="819514">
                  <a:moveTo>
                    <a:pt x="0" y="0"/>
                  </a:moveTo>
                  <a:lnTo>
                    <a:pt x="819514" y="0"/>
                  </a:lnTo>
                  <a:lnTo>
                    <a:pt x="819514" y="812800"/>
                  </a:lnTo>
                  <a:lnTo>
                    <a:pt x="0" y="812800"/>
                  </a:lnTo>
                  <a:close/>
                </a:path>
              </a:pathLst>
            </a:custGeom>
            <a:ln w="666750" cap="sq">
              <a:solidFill>
                <a:srgbClr val="FF466E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19514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360084" y="348399"/>
            <a:ext cx="1849167" cy="797949"/>
          </a:xfrm>
          <a:custGeom>
            <a:avLst/>
            <a:gdLst/>
            <a:ahLst/>
            <a:cxnLst/>
            <a:rect r="r" b="b" t="t" l="l"/>
            <a:pathLst>
              <a:path h="797949" w="1849167">
                <a:moveTo>
                  <a:pt x="0" y="0"/>
                </a:moveTo>
                <a:lnTo>
                  <a:pt x="1849167" y="0"/>
                </a:lnTo>
                <a:lnTo>
                  <a:pt x="1849167" y="797949"/>
                </a:lnTo>
                <a:lnTo>
                  <a:pt x="0" y="7979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2236823"/>
            <a:ext cx="10434042" cy="1234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48"/>
              </a:lnSpc>
            </a:pPr>
            <a:r>
              <a:rPr lang="en-US" b="true" sz="6891">
                <a:solidFill>
                  <a:srgbClr val="000000"/>
                </a:solidFill>
                <a:latin typeface="Bitter Bold"/>
                <a:ea typeface="Bitter Bold"/>
                <a:cs typeface="Bitter Bold"/>
                <a:sym typeface="Bitter Bold"/>
              </a:rPr>
              <a:t>Überschrift hinzufügen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57511" y="3897585"/>
            <a:ext cx="5325517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b="true" sz="3399">
                <a:solidFill>
                  <a:srgbClr val="000000"/>
                </a:solidFill>
                <a:latin typeface="Source Sans 3 Semi-Bold"/>
                <a:ea typeface="Source Sans 3 Semi-Bold"/>
                <a:cs typeface="Source Sans 3 Semi-Bold"/>
                <a:sym typeface="Source Sans 3 Semi-Bold"/>
              </a:rPr>
              <a:t>Ein bisschen Text hinzufügen</a:t>
            </a:r>
          </a:p>
        </p:txBody>
      </p:sp>
    </p:spTree>
  </p:cSld>
  <p:clrMapOvr>
    <a:masterClrMapping/>
  </p:clrMapOvr>
  <p:transition spd="slow">
    <p:push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DAHX4xYkhSs</dc:identifier>
  <dcterms:modified xsi:type="dcterms:W3CDTF">2011-08-01T06:04:30Z</dcterms:modified>
  <cp:revision>1</cp:revision>
  <dc:title>Kopie von WigeFa-Präsentation Template </dc:title>
</cp:coreProperties>
</file>